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7" r:id="rId4"/>
    <p:sldId id="258" r:id="rId5"/>
    <p:sldId id="260" r:id="rId6"/>
    <p:sldId id="25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025DE-0072-4A72-BD5B-F1DB68B736E3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E2827-85F8-451F-985D-AAB7CA85E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8BC22-8BF5-420C-871C-7CAF99954577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2D669-A504-44BE-8E2D-0388706BE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3D66-1365-4E6B-8354-9BBD9221D677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73C97-C8CF-4C99-A499-474DA5874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54AA4-6D0E-47D7-A1BB-B7BE55997D5E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531CD-066A-4FB2-A457-571CC57B2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6ADAA-4DE3-441F-8C4D-9CE14E954206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B7AB2-9A81-4622-B4C7-6A7939620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86E23-6C8E-47DD-97B7-F836E64776D2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84ACF-54A4-43AC-8385-2D120F515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F05CD-B949-41BA-9935-BD43E203519E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E3B53-6F75-4280-A7B2-4CCAB68F9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78BB8-B2FB-49FA-A742-05AB16A8C06A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CB7D-7868-4948-BEAF-80AFAFDA2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2C34-B56E-4FB0-901A-B3702400220B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0809B-FCDB-4763-9972-1501436B3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0D169-39E2-4742-B2F4-381331799ADA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13A3E-6623-4D19-BFDF-8F765698F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82390-4F37-4B8D-98E3-C3C42DA13843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833A8-1EDD-413C-9495-EF42FA83F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72B5C8-B4C1-4FC3-A5E9-46F6A5B019CF}" type="datetimeFigureOut">
              <a:rPr lang="en-US"/>
              <a:pPr>
                <a:defRPr/>
              </a:pPr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0F9878-ED2B-4AA9-B64E-6B74EC983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PH Dept and Section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New Organization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Group budget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Technician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Fellows, associates and students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Workshop on non LHC Physics (11-13 May)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Isolde Workshop dates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EURORIB 2010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ENSAR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Brochure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Reallocation of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MISTRAL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ECR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ASPIC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B050"/>
                </a:solidFill>
              </a:rPr>
              <a:t>CHRIS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B050"/>
                </a:solidFill>
              </a:rPr>
              <a:t>Beta-NMR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T131900 Income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Balance end 2007 : 667 KCHF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Regular Contributions: 664 KCHF </a:t>
            </a:r>
            <a:r>
              <a:rPr lang="en-US" sz="2800" dirty="0" smtClean="0"/>
              <a:t>(France did not pay)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Specific contributions : 98 KCHF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Total: 			       762 KCHF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 131900 Spending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Solid state : 2 KCHF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REX ISOLDE (</a:t>
            </a:r>
            <a:r>
              <a:rPr lang="en-US" dirty="0" err="1" smtClean="0"/>
              <a:t>incl</a:t>
            </a:r>
            <a:r>
              <a:rPr lang="en-US" dirty="0" smtClean="0"/>
              <a:t> HIE-ISOLDE) : 40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Target/IS : 90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Manpower : 288 (Voulot, </a:t>
            </a:r>
            <a:r>
              <a:rPr lang="en-US" dirty="0" err="1" smtClean="0"/>
              <a:t>Trofimov</a:t>
            </a:r>
            <a:r>
              <a:rPr lang="en-US" dirty="0" smtClean="0"/>
              <a:t>…)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Administration </a:t>
            </a:r>
            <a:r>
              <a:rPr lang="en-US" sz="2800" dirty="0" smtClean="0"/>
              <a:t>(support for conferences): </a:t>
            </a:r>
            <a:r>
              <a:rPr lang="en-US" dirty="0" smtClean="0"/>
              <a:t>40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Consumables (Electronics, N…) : 67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Experiments : 38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Total : 576 KCHF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312738" y="838200"/>
          <a:ext cx="8831262" cy="510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3" imgW="10515600" imgH="6076818" progId="Excel.Sheet.8">
                  <p:embed/>
                </p:oleObj>
              </mc:Choice>
              <mc:Fallback>
                <p:oleObj name="Chart" r:id="rId3" imgW="10515600" imgH="6076818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838200"/>
                        <a:ext cx="8831262" cy="510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T131900 Budget 2009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Carry over : 821 KCHF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Regular Contributions : 750 KCHF (2X France I hope)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Specific Contributions : ??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Manpower (Voulot, ½ Witch-Rex Technician, ½(?) Jenny,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Seliverstov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Naimi, Jonson …)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Other to Discuss…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Collaboration Agreement SPES/ISOLDE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/>
              <a:t>Radioprotection and nuclear safety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/>
              <a:t>Charge Breeding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b="1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b="1" dirty="0"/>
              <a:t>Laser Ion Sources (RILIS)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/>
              <a:t>Target development and material characterization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Superconducting cavities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Spectrometers and mass selectors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Collaboration Agreement INDIA/ISOLDE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Radioactive ion beam science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Nuclear Chemistry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Targets for radioactive ion </a:t>
            </a:r>
            <a:r>
              <a:rPr lang="en-GB" dirty="0" smtClean="0"/>
              <a:t>production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Accelerators for stable and radioactive ions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Devices for radioactive ion beam manipulation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Collaboration Agreement GANIL/ISOLDE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1)Topics </a:t>
            </a:r>
            <a:r>
              <a:rPr lang="en-GB" dirty="0"/>
              <a:t>interesting for both labs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/>
              <a:t>UC</a:t>
            </a:r>
            <a:r>
              <a:rPr lang="en-GB" baseline="-25000" dirty="0" err="1"/>
              <a:t>x</a:t>
            </a:r>
            <a:r>
              <a:rPr lang="en-GB" dirty="0"/>
              <a:t> High Density from Russia (currently blocked due to licensing problems): interesting for both ISOLDE and SPIRAL2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/>
              <a:t>BeO</a:t>
            </a:r>
            <a:r>
              <a:rPr lang="en-GB" dirty="0"/>
              <a:t> target development (tests at ISOLDE and GANIL)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2) ISOLDE -&gt; GANIL/SPIRAL2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New FEBIAD source (L. </a:t>
            </a:r>
            <a:r>
              <a:rPr lang="en-GB" dirty="0" err="1"/>
              <a:t>Penescu</a:t>
            </a:r>
            <a:r>
              <a:rPr lang="en-GB" dirty="0"/>
              <a:t>)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Expertise for the laser sources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1+/N+ Charge Breeder Phoenix 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3</a:t>
            </a:r>
            <a:r>
              <a:rPr lang="en-GB" dirty="0"/>
              <a:t>) GANIL/SPIRAL2 -&gt; HIE-ISOLDE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Magnetic spectrometer for REX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Beam diagnostic detectors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Active target detectors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211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Chart</vt:lpstr>
      <vt:lpstr>PH Dept and Section News</vt:lpstr>
      <vt:lpstr>Reallocation of Space</vt:lpstr>
      <vt:lpstr>T131900 Income 2008</vt:lpstr>
      <vt:lpstr>T 131900 Spending 2008</vt:lpstr>
      <vt:lpstr>PowerPoint Presentation</vt:lpstr>
      <vt:lpstr>T131900 Budget 2009</vt:lpstr>
      <vt:lpstr>Collaboration Agreement SPES/ISOLDE</vt:lpstr>
      <vt:lpstr>Collaboration Agreement INDIA/ISOLDE</vt:lpstr>
      <vt:lpstr>Collaboration Agreement GANIL/ISOLDE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T131900 Income</dc:title>
  <dc:creator>YBLUMEN</dc:creator>
  <cp:lastModifiedBy>Jenny Weterings</cp:lastModifiedBy>
  <cp:revision>17</cp:revision>
  <dcterms:created xsi:type="dcterms:W3CDTF">2009-02-13T12:56:52Z</dcterms:created>
  <dcterms:modified xsi:type="dcterms:W3CDTF">2013-04-08T08:22:20Z</dcterms:modified>
</cp:coreProperties>
</file>