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en-US"/>
    </a:defPPr>
    <a:lvl1pPr marL="0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42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285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426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568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711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853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6996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138" algn="l" defTabSz="417628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BA0"/>
    <a:srgbClr val="4EC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35" autoAdjust="0"/>
    <p:restoredTop sz="98614" autoAdjust="0"/>
  </p:normalViewPr>
  <p:slideViewPr>
    <p:cSldViewPr>
      <p:cViewPr varScale="1">
        <p:scale>
          <a:sx n="12" d="100"/>
          <a:sy n="12" d="100"/>
        </p:scale>
        <p:origin x="2384" y="56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4A5E-8950-4242-8F66-AEEB987402A9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F4FA-1876-3A4B-9170-B0931E04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869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5739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8608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1477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4346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7216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0085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2954" algn="l" defTabSz="4628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5F4FA-1876-3A4B-9170-B0931E048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814311" y="36847802"/>
            <a:ext cx="6912591" cy="2329323"/>
          </a:xfrm>
          <a:prstGeom prst="rect">
            <a:avLst/>
          </a:prstGeom>
        </p:spPr>
        <p:txBody>
          <a:bodyPr lIns="92574" tIns="46287" rIns="92574" bIns="46287"/>
          <a:lstStyle/>
          <a:p>
            <a:fld id="{4093C325-03E0-4D5E-AD2D-9F85776659D5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-2122541" y="24004277"/>
            <a:ext cx="9381374" cy="2329323"/>
          </a:xfrm>
          <a:prstGeom prst="rect">
            <a:avLst/>
          </a:prstGeom>
        </p:spPr>
        <p:txBody>
          <a:bodyPr lIns="92574" tIns="46287" rIns="92574" bIns="46287"/>
          <a:lstStyle/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8595" y="40697800"/>
            <a:ext cx="8904254" cy="18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8595" y="40697800"/>
            <a:ext cx="8904254" cy="18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5220843"/>
            <a:ext cx="4236826" cy="37590857"/>
          </a:xfrm>
          <a:prstGeom prst="rect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>
            <a:spLocks noChangeAspect="1"/>
          </p:cNvSpPr>
          <p:nvPr userDrawn="1"/>
        </p:nvSpPr>
        <p:spPr>
          <a:xfrm rot="16200000">
            <a:off x="440738" y="-386324"/>
            <a:ext cx="3370756" cy="4230858"/>
          </a:xfrm>
          <a:prstGeom prst="rtTriangle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18595" y="40697800"/>
            <a:ext cx="8904254" cy="18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 descr="CERN14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51905" y="596556"/>
            <a:ext cx="2879735" cy="28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arallelogram 11"/>
          <p:cNvSpPr/>
          <p:nvPr userDrawn="1"/>
        </p:nvSpPr>
        <p:spPr>
          <a:xfrm>
            <a:off x="1" y="4137026"/>
            <a:ext cx="30275213" cy="338254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2813" tIns="211406" rIns="422813" bIns="211406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26169721" y="253597"/>
            <a:ext cx="3853128" cy="3887251"/>
            <a:chOff x="26398416" y="306012"/>
            <a:chExt cx="3853128" cy="3887251"/>
          </a:xfrm>
        </p:grpSpPr>
        <p:sp>
          <p:nvSpPr>
            <p:cNvPr id="13" name="TextBox 12"/>
            <p:cNvSpPr txBox="1"/>
            <p:nvPr/>
          </p:nvSpPr>
          <p:spPr>
            <a:xfrm>
              <a:off x="26398416" y="306012"/>
              <a:ext cx="3853128" cy="36504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823" t="-2296" r="90" b="23678"/>
            <a:stretch/>
          </p:blipFill>
          <p:spPr>
            <a:xfrm>
              <a:off x="26822722" y="454310"/>
              <a:ext cx="3004516" cy="3738953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2417" y="452047"/>
            <a:ext cx="22225650" cy="3106943"/>
          </a:xfrm>
          <a:prstGeom prst="rect">
            <a:avLst/>
          </a:prstGeom>
        </p:spPr>
        <p:txBody>
          <a:bodyPr vert="horz" lIns="417628" tIns="208815" rIns="417628" bIns="20881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4176285" rtl="0" eaLnBrk="1" latinLnBrk="0" hangingPunct="1">
        <a:spcBef>
          <a:spcPct val="0"/>
        </a:spcBef>
        <a:buNone/>
        <a:defRPr sz="10100" b="1" kern="1200" baseline="0">
          <a:solidFill>
            <a:srgbClr val="4ECB10"/>
          </a:solidFill>
          <a:latin typeface="Lucida Bright"/>
          <a:ea typeface="+mj-ea"/>
          <a:cs typeface="Lucida Bright"/>
        </a:defRPr>
      </a:lvl1pPr>
    </p:titleStyle>
    <p:bodyStyle>
      <a:lvl1pPr marL="1566107" indent="-1566107" algn="l" defTabSz="4176285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31" indent="-1305089" algn="l" defTabSz="4176285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356" indent="-1044071" algn="l" defTabSz="4176285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497" indent="-1044071" algn="l" defTabSz="4176285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640" indent="-1044071" algn="l" defTabSz="4176285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782" indent="-1044071" algn="l" defTabSz="417628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924" indent="-1044071" algn="l" defTabSz="417628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067" indent="-1044071" algn="l" defTabSz="417628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208" indent="-1044071" algn="l" defTabSz="417628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42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85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26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568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11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853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996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138" algn="l" defTabSz="417628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879" y="9164490"/>
            <a:ext cx="3913487" cy="1016808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  <a:latin typeface="Lucida Bright"/>
                <a:cs typeface="Lucida Bright"/>
              </a:rPr>
              <a:t>Collaborators and logos</a:t>
            </a:r>
            <a:endParaRPr lang="en-US" sz="3000" dirty="0">
              <a:solidFill>
                <a:srgbClr val="FFFFFF"/>
              </a:solidFill>
              <a:latin typeface="Lucida Bright"/>
              <a:cs typeface="Lucida Br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04737" y="452047"/>
            <a:ext cx="22373329" cy="3401897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Title of poster</a:t>
            </a:r>
            <a:endParaRPr lang="en-US" sz="14000" dirty="0"/>
          </a:p>
        </p:txBody>
      </p:sp>
      <p:sp>
        <p:nvSpPr>
          <p:cNvPr id="24" name="Rounded Rectangle 23"/>
          <p:cNvSpPr/>
          <p:nvPr/>
        </p:nvSpPr>
        <p:spPr>
          <a:xfrm>
            <a:off x="4800094" y="40770054"/>
            <a:ext cx="15801625" cy="1589599"/>
          </a:xfrm>
          <a:prstGeom prst="roundRect">
            <a:avLst>
              <a:gd name="adj" fmla="val 287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3934" y="40842309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>
                <a:solidFill>
                  <a:srgbClr val="4ECB10"/>
                </a:solidFill>
                <a:latin typeface="Lucida Bright"/>
                <a:cs typeface="Lucida Bright"/>
              </a:rPr>
              <a:t>References</a:t>
            </a:r>
            <a:endParaRPr lang="en-US" sz="2000" dirty="0"/>
          </a:p>
        </p:txBody>
      </p:sp>
      <p:sp>
        <p:nvSpPr>
          <p:cNvPr id="26" name="Parallelogram 25"/>
          <p:cNvSpPr/>
          <p:nvPr/>
        </p:nvSpPr>
        <p:spPr>
          <a:xfrm>
            <a:off x="4947773" y="41709362"/>
            <a:ext cx="450420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895011" y="40887175"/>
            <a:ext cx="10632869" cy="1324584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>
              <a:buClr>
                <a:srgbClr val="222BA0"/>
              </a:buClr>
              <a:buSzPct val="80000"/>
            </a:pPr>
            <a:r>
              <a:rPr lang="fr-FR" sz="2000" dirty="0">
                <a:latin typeface="Lucida Bright"/>
                <a:cs typeface="Lucida Bright"/>
              </a:rPr>
              <a:t>[1</a:t>
            </a:r>
            <a:r>
              <a:rPr lang="fr-FR" sz="2000" dirty="0" smtClean="0">
                <a:latin typeface="Lucida Bright"/>
                <a:cs typeface="Lucida Bright"/>
              </a:rPr>
              <a:t>]</a:t>
            </a:r>
            <a:endParaRPr lang="fr-FR" sz="2000" dirty="0">
              <a:latin typeface="Lucida Bright"/>
              <a:cs typeface="Lucida Bright"/>
            </a:endParaRPr>
          </a:p>
          <a:p>
            <a:pPr>
              <a:buClr>
                <a:srgbClr val="222BA0"/>
              </a:buClr>
              <a:buSzPct val="80000"/>
            </a:pPr>
            <a:r>
              <a:rPr lang="fr-FR" sz="2000" dirty="0">
                <a:latin typeface="Lucida Bright"/>
                <a:cs typeface="Lucida Bright"/>
              </a:rPr>
              <a:t>[2] </a:t>
            </a:r>
            <a:endParaRPr lang="fr-FR" sz="2000" dirty="0" smtClean="0">
              <a:latin typeface="Lucida Bright"/>
              <a:cs typeface="Lucida Bright"/>
            </a:endParaRPr>
          </a:p>
          <a:p>
            <a:pPr>
              <a:buClr>
                <a:srgbClr val="222BA0"/>
              </a:buClr>
              <a:buSzPct val="80000"/>
            </a:pPr>
            <a:r>
              <a:rPr lang="en-US" sz="2000" dirty="0" smtClean="0">
                <a:latin typeface="Lucida Bright"/>
                <a:cs typeface="Lucida Bright"/>
              </a:rPr>
              <a:t>[</a:t>
            </a:r>
            <a:r>
              <a:rPr lang="en-US" sz="2000" dirty="0">
                <a:latin typeface="Lucida Bright"/>
                <a:cs typeface="Lucida Bright"/>
              </a:rPr>
              <a:t>3] </a:t>
            </a:r>
            <a:endParaRPr lang="hu-HU" sz="2000" dirty="0">
              <a:latin typeface="Lucida Bright"/>
              <a:cs typeface="Lucida Bright"/>
            </a:endParaRPr>
          </a:p>
          <a:p>
            <a:pPr>
              <a:buClr>
                <a:srgbClr val="222BA0"/>
              </a:buClr>
              <a:buSzPct val="80000"/>
            </a:pPr>
            <a:r>
              <a:rPr lang="en-US" sz="2000" dirty="0" smtClean="0">
                <a:latin typeface="Lucida Bright"/>
                <a:cs typeface="Lucida Bright"/>
              </a:rPr>
              <a:t>[</a:t>
            </a:r>
            <a:r>
              <a:rPr lang="en-US" sz="2000" dirty="0">
                <a:latin typeface="Lucida Bright"/>
                <a:cs typeface="Lucida Bright"/>
              </a:rPr>
              <a:t>4</a:t>
            </a:r>
            <a:r>
              <a:rPr lang="en-US" sz="2000" dirty="0" smtClean="0">
                <a:latin typeface="Lucida Bright"/>
                <a:cs typeface="Lucida Bright"/>
              </a:rPr>
              <a:t>]</a:t>
            </a:r>
            <a:endParaRPr lang="en-US" sz="2000" dirty="0">
              <a:latin typeface="Lucida Bright"/>
              <a:cs typeface="Lucida Bright"/>
            </a:endParaRPr>
          </a:p>
        </p:txBody>
      </p:sp>
      <p:sp>
        <p:nvSpPr>
          <p:cNvPr id="300" name="Rounded Rectangle 299"/>
          <p:cNvSpPr/>
          <p:nvPr/>
        </p:nvSpPr>
        <p:spPr>
          <a:xfrm>
            <a:off x="4873934" y="5248697"/>
            <a:ext cx="12035817" cy="11908681"/>
          </a:xfrm>
          <a:prstGeom prst="roundRect">
            <a:avLst>
              <a:gd name="adj" fmla="val 99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4947773" y="5465461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 smtClean="0">
                <a:solidFill>
                  <a:srgbClr val="4ECB10"/>
                </a:solidFill>
                <a:latin typeface="Lucida Bright"/>
                <a:cs typeface="Lucida Bright"/>
              </a:rPr>
              <a:t>Section title</a:t>
            </a:r>
            <a:endParaRPr lang="en-US" sz="2000" dirty="0"/>
          </a:p>
        </p:txBody>
      </p:sp>
      <p:sp>
        <p:nvSpPr>
          <p:cNvPr id="302" name="Parallelogram 301"/>
          <p:cNvSpPr/>
          <p:nvPr/>
        </p:nvSpPr>
        <p:spPr>
          <a:xfrm>
            <a:off x="5021613" y="6332515"/>
            <a:ext cx="1026367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304" name="TextBox 303"/>
          <p:cNvSpPr txBox="1"/>
          <p:nvPr/>
        </p:nvSpPr>
        <p:spPr>
          <a:xfrm>
            <a:off x="4912470" y="6572202"/>
            <a:ext cx="11888138" cy="6741451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r>
              <a:rPr lang="en-US" sz="2400" dirty="0" smtClean="0">
                <a:latin typeface="Lucida Bright"/>
                <a:cs typeface="Lucida Bright"/>
              </a:rPr>
              <a:t>Information</a:t>
            </a: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22053" y="5871134"/>
            <a:ext cx="3765808" cy="555894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FF"/>
                </a:solidFill>
                <a:latin typeface="Lucida Bright"/>
                <a:cs typeface="Lucida Bright"/>
              </a:rPr>
              <a:t>Name</a:t>
            </a:r>
            <a:endParaRPr lang="en-US" sz="3000" b="1" dirty="0">
              <a:solidFill>
                <a:srgbClr val="FFFFFF"/>
              </a:solidFill>
              <a:latin typeface="Lucida Bright"/>
              <a:cs typeface="Lucida Br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8230236" y="10102787"/>
            <a:ext cx="189363" cy="1343411"/>
          </a:xfrm>
          <a:prstGeom prst="rect">
            <a:avLst/>
          </a:prstGeom>
          <a:noFill/>
        </p:spPr>
        <p:txBody>
          <a:bodyPr wrap="none" lIns="92574" tIns="46287" rIns="92574" bIns="46287" rtlCol="0">
            <a:spAutoFit/>
          </a:bodyPr>
          <a:lstStyle/>
          <a:p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17585878" y="5203310"/>
            <a:ext cx="12035817" cy="11954068"/>
          </a:xfrm>
          <a:prstGeom prst="roundRect">
            <a:avLst>
              <a:gd name="adj" fmla="val 99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7659717" y="5420074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 smtClean="0">
                <a:solidFill>
                  <a:srgbClr val="4ECB10"/>
                </a:solidFill>
                <a:latin typeface="Lucida Bright"/>
                <a:cs typeface="Lucida Bright"/>
              </a:rPr>
              <a:t>Section title</a:t>
            </a:r>
            <a:endParaRPr lang="en-US" sz="2000" dirty="0"/>
          </a:p>
        </p:txBody>
      </p:sp>
      <p:sp>
        <p:nvSpPr>
          <p:cNvPr id="212" name="Parallelogram 211"/>
          <p:cNvSpPr/>
          <p:nvPr/>
        </p:nvSpPr>
        <p:spPr>
          <a:xfrm>
            <a:off x="17733557" y="6287128"/>
            <a:ext cx="1026367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17659717" y="6576146"/>
            <a:ext cx="11888138" cy="6741451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r>
              <a:rPr lang="en-US" sz="2400" dirty="0" smtClean="0">
                <a:latin typeface="Lucida Bright"/>
                <a:cs typeface="Lucida Bright"/>
              </a:rPr>
              <a:t>Information</a:t>
            </a: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</p:txBody>
      </p:sp>
      <p:sp>
        <p:nvSpPr>
          <p:cNvPr id="222" name="Rounded Rectangle 221"/>
          <p:cNvSpPr/>
          <p:nvPr/>
        </p:nvSpPr>
        <p:spPr>
          <a:xfrm>
            <a:off x="4912470" y="17877458"/>
            <a:ext cx="12035817" cy="11908681"/>
          </a:xfrm>
          <a:prstGeom prst="roundRect">
            <a:avLst>
              <a:gd name="adj" fmla="val 99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986309" y="18022214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 smtClean="0">
                <a:solidFill>
                  <a:srgbClr val="4ECB10"/>
                </a:solidFill>
                <a:latin typeface="Lucida Bright"/>
                <a:cs typeface="Lucida Bright"/>
              </a:rPr>
              <a:t>Section title</a:t>
            </a:r>
            <a:endParaRPr lang="en-US" sz="2000" dirty="0"/>
          </a:p>
        </p:txBody>
      </p:sp>
      <p:sp>
        <p:nvSpPr>
          <p:cNvPr id="224" name="Parallelogram 223"/>
          <p:cNvSpPr/>
          <p:nvPr/>
        </p:nvSpPr>
        <p:spPr>
          <a:xfrm>
            <a:off x="5060149" y="18889268"/>
            <a:ext cx="1026367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4986309" y="19178286"/>
            <a:ext cx="11888138" cy="6741451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r>
              <a:rPr lang="en-US" sz="2400" dirty="0" smtClean="0">
                <a:latin typeface="Lucida Bright"/>
                <a:cs typeface="Lucida Bright"/>
              </a:rPr>
              <a:t>Information</a:t>
            </a: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</p:txBody>
      </p:sp>
      <p:sp>
        <p:nvSpPr>
          <p:cNvPr id="227" name="Rounded Rectangle 226"/>
          <p:cNvSpPr/>
          <p:nvPr/>
        </p:nvSpPr>
        <p:spPr>
          <a:xfrm>
            <a:off x="17624414" y="17876718"/>
            <a:ext cx="12035817" cy="11954068"/>
          </a:xfrm>
          <a:prstGeom prst="roundRect">
            <a:avLst>
              <a:gd name="adj" fmla="val 99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17698253" y="18093482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 smtClean="0">
                <a:solidFill>
                  <a:srgbClr val="4ECB10"/>
                </a:solidFill>
                <a:latin typeface="Lucida Bright"/>
                <a:cs typeface="Lucida Bright"/>
              </a:rPr>
              <a:t>Section title</a:t>
            </a:r>
            <a:endParaRPr lang="en-US" sz="2000" dirty="0"/>
          </a:p>
        </p:txBody>
      </p:sp>
      <p:sp>
        <p:nvSpPr>
          <p:cNvPr id="229" name="Parallelogram 228"/>
          <p:cNvSpPr/>
          <p:nvPr/>
        </p:nvSpPr>
        <p:spPr>
          <a:xfrm>
            <a:off x="17772093" y="18960536"/>
            <a:ext cx="1026367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17698253" y="19249554"/>
            <a:ext cx="11888138" cy="6741451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r>
              <a:rPr lang="en-US" sz="2400" dirty="0" smtClean="0">
                <a:latin typeface="Lucida Bright"/>
                <a:cs typeface="Lucida Bright"/>
              </a:rPr>
              <a:t>Information</a:t>
            </a: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</p:txBody>
      </p:sp>
      <p:sp>
        <p:nvSpPr>
          <p:cNvPr id="231" name="Rounded Rectangle 230"/>
          <p:cNvSpPr/>
          <p:nvPr/>
        </p:nvSpPr>
        <p:spPr>
          <a:xfrm>
            <a:off x="4935461" y="30596253"/>
            <a:ext cx="12035817" cy="9459669"/>
          </a:xfrm>
          <a:prstGeom prst="roundRect">
            <a:avLst>
              <a:gd name="adj" fmla="val 99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009300" y="30813017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 smtClean="0">
                <a:solidFill>
                  <a:srgbClr val="4ECB10"/>
                </a:solidFill>
                <a:latin typeface="Lucida Bright"/>
                <a:cs typeface="Lucida Bright"/>
              </a:rPr>
              <a:t>Section title</a:t>
            </a:r>
            <a:endParaRPr lang="en-US" sz="2000" dirty="0"/>
          </a:p>
        </p:txBody>
      </p:sp>
      <p:sp>
        <p:nvSpPr>
          <p:cNvPr id="233" name="Parallelogram 232"/>
          <p:cNvSpPr/>
          <p:nvPr/>
        </p:nvSpPr>
        <p:spPr>
          <a:xfrm>
            <a:off x="5083140" y="31680071"/>
            <a:ext cx="1026367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5009300" y="31969089"/>
            <a:ext cx="11888138" cy="6741451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r>
              <a:rPr lang="en-US" sz="2400" dirty="0" smtClean="0">
                <a:latin typeface="Lucida Bright"/>
                <a:cs typeface="Lucida Bright"/>
              </a:rPr>
              <a:t>Information</a:t>
            </a: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</p:txBody>
      </p:sp>
      <p:sp>
        <p:nvSpPr>
          <p:cNvPr id="236" name="Rounded Rectangle 235"/>
          <p:cNvSpPr/>
          <p:nvPr/>
        </p:nvSpPr>
        <p:spPr>
          <a:xfrm>
            <a:off x="17647405" y="30550866"/>
            <a:ext cx="12035817" cy="9505056"/>
          </a:xfrm>
          <a:prstGeom prst="roundRect">
            <a:avLst>
              <a:gd name="adj" fmla="val 9958"/>
            </a:avLst>
          </a:prstGeom>
          <a:noFill/>
          <a:ln w="127000">
            <a:solidFill>
              <a:srgbClr val="7BB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2574" tIns="46287" rIns="92574" bIns="46287" rtlCol="0" anchor="ctr"/>
          <a:lstStyle/>
          <a:p>
            <a:pPr algn="ctr"/>
            <a:endParaRPr lang="en-US">
              <a:solidFill>
                <a:srgbClr val="4ECB1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7721244" y="30767630"/>
            <a:ext cx="11888138" cy="816753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r>
              <a:rPr lang="en-US" sz="4000" b="1" dirty="0">
                <a:solidFill>
                  <a:srgbClr val="7BBA21"/>
                </a:solidFill>
              </a:rPr>
              <a:t>     </a:t>
            </a:r>
            <a:r>
              <a:rPr lang="en-US" sz="4700" b="1" dirty="0" smtClean="0">
                <a:solidFill>
                  <a:srgbClr val="4ECB10"/>
                </a:solidFill>
                <a:latin typeface="Lucida Bright"/>
                <a:cs typeface="Lucida Bright"/>
              </a:rPr>
              <a:t>Section title</a:t>
            </a:r>
            <a:endParaRPr lang="en-US" sz="2000" dirty="0"/>
          </a:p>
        </p:txBody>
      </p:sp>
      <p:sp>
        <p:nvSpPr>
          <p:cNvPr id="244" name="Parallelogram 243"/>
          <p:cNvSpPr/>
          <p:nvPr/>
        </p:nvSpPr>
        <p:spPr>
          <a:xfrm>
            <a:off x="17795084" y="31634684"/>
            <a:ext cx="10263672" cy="144509"/>
          </a:xfrm>
          <a:prstGeom prst="parallelogram">
            <a:avLst>
              <a:gd name="adj" fmla="val 162471"/>
            </a:avLst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4" tIns="46287" rIns="92574" bIns="46287" rtlCol="0" anchor="ctr"/>
          <a:lstStyle/>
          <a:p>
            <a:pPr algn="ctr"/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17721244" y="31923702"/>
            <a:ext cx="11888138" cy="6741451"/>
          </a:xfrm>
          <a:prstGeom prst="rect">
            <a:avLst/>
          </a:prstGeom>
          <a:noFill/>
        </p:spPr>
        <p:txBody>
          <a:bodyPr wrap="square" lIns="92574" tIns="46287" rIns="92574" bIns="46287" rtlCol="0">
            <a:spAutoFit/>
          </a:bodyPr>
          <a:lstStyle/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r>
              <a:rPr lang="en-US" sz="2400" dirty="0" smtClean="0">
                <a:latin typeface="Lucida Bright"/>
                <a:cs typeface="Lucida Bright"/>
              </a:rPr>
              <a:t>Information</a:t>
            </a: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 smtClean="0">
              <a:latin typeface="Lucida Bright"/>
              <a:cs typeface="Lucida Bright"/>
            </a:endParaRPr>
          </a:p>
          <a:p>
            <a:pPr marL="347152" indent="-347152">
              <a:buClr>
                <a:srgbClr val="222BA0"/>
              </a:buClr>
              <a:buSzPct val="80000"/>
              <a:buFont typeface="Wingdings" charset="2"/>
              <a:buChar char="u"/>
            </a:pPr>
            <a:endParaRPr lang="en-US" sz="2400" dirty="0">
              <a:latin typeface="Lucida Bright"/>
              <a:cs typeface="Lucida Bright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64" t="60" r="90" b="39256"/>
          <a:stretch/>
        </p:blipFill>
        <p:spPr>
          <a:xfrm>
            <a:off x="737470" y="6427028"/>
            <a:ext cx="2681283" cy="273746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LDE 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46</Words>
  <Application>Microsoft Office PowerPoint</Application>
  <PresentationFormat>Custom</PresentationFormat>
  <Paragraphs>111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Bright</vt:lpstr>
      <vt:lpstr>Wingdings</vt:lpstr>
      <vt:lpstr>ISOLDE Poster</vt:lpstr>
      <vt:lpstr>Title of poster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Elias Cocolios</dc:creator>
  <cp:lastModifiedBy>Jennifer Weterings</cp:lastModifiedBy>
  <cp:revision>76</cp:revision>
  <cp:lastPrinted>2012-05-09T06:55:23Z</cp:lastPrinted>
  <dcterms:created xsi:type="dcterms:W3CDTF">2012-04-30T14:03:29Z</dcterms:created>
  <dcterms:modified xsi:type="dcterms:W3CDTF">2017-12-06T08:03:58Z</dcterms:modified>
</cp:coreProperties>
</file>